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303" r:id="rId6"/>
    <p:sldId id="261" r:id="rId7"/>
    <p:sldId id="262" r:id="rId8"/>
    <p:sldId id="284" r:id="rId9"/>
    <p:sldId id="263" r:id="rId10"/>
    <p:sldId id="285" r:id="rId11"/>
    <p:sldId id="266" r:id="rId12"/>
    <p:sldId id="286" r:id="rId13"/>
    <p:sldId id="287" r:id="rId14"/>
    <p:sldId id="274" r:id="rId15"/>
    <p:sldId id="304" r:id="rId16"/>
    <p:sldId id="268" r:id="rId17"/>
    <p:sldId id="269" r:id="rId18"/>
    <p:sldId id="288" r:id="rId19"/>
    <p:sldId id="265" r:id="rId20"/>
    <p:sldId id="289" r:id="rId21"/>
    <p:sldId id="290" r:id="rId22"/>
    <p:sldId id="291" r:id="rId23"/>
    <p:sldId id="292" r:id="rId24"/>
    <p:sldId id="293" r:id="rId25"/>
    <p:sldId id="294" r:id="rId26"/>
    <p:sldId id="270" r:id="rId27"/>
    <p:sldId id="295" r:id="rId28"/>
    <p:sldId id="296" r:id="rId29"/>
    <p:sldId id="297" r:id="rId30"/>
    <p:sldId id="271" r:id="rId31"/>
    <p:sldId id="298" r:id="rId32"/>
    <p:sldId id="299" r:id="rId33"/>
    <p:sldId id="300" r:id="rId34"/>
    <p:sldId id="301" r:id="rId35"/>
    <p:sldId id="302" r:id="rId36"/>
    <p:sldId id="27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3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9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4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1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0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8CA4-A898-4D4D-B240-CAC4D937D08A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10BB-2CCD-4A89-A269-B35DDA76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10A0EE83-08A3-4C8D-A5CC-13F60BEA8097&amp;blnFromSearch=1&amp;productcode=US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82155FFA-1425-4595-BEA8-10662FDF80CF&amp;blnFromSearch=1&amp;productcode=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881C0C63-A46E-4688-8912-51BCADCB0E53&amp;blnFromSearch=1&amp;productcode=U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509" y="2743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SS8H6 The student will analyze the impact of the Civil War and Reconstruction on Georgia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315" y="626690"/>
            <a:ext cx="823937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CIVIL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WAR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www.civilwarhendricks.com/wpid-civil-war-unifor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77" y="4197136"/>
            <a:ext cx="3282446" cy="263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5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1832, the state of South Carolina attempted to exert its state’s rights by nullifying a Congressional tariff. Who had said that this action was permitted?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John. C. Calhoun</a:t>
            </a:r>
          </a:p>
          <a:p>
            <a:pPr marL="514350" indent="-514350">
              <a:buAutoNum type="alphaUcPeriod"/>
            </a:pPr>
            <a:r>
              <a:rPr lang="en-US" dirty="0" smtClean="0"/>
              <a:t> Coach Calhoun</a:t>
            </a:r>
          </a:p>
          <a:p>
            <a:pPr marL="514350" indent="-514350">
              <a:buAutoNum type="alphaUcPeriod"/>
            </a:pPr>
            <a:r>
              <a:rPr lang="en-US" dirty="0" smtClean="0"/>
              <a:t>Zachary Taylor </a:t>
            </a:r>
          </a:p>
          <a:p>
            <a:pPr marL="514350" indent="-514350">
              <a:buAutoNum type="alphaUcPeriod"/>
            </a:pPr>
            <a:r>
              <a:rPr lang="en-US" dirty="0" smtClean="0"/>
              <a:t>Henry Clay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0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Missouri Compromise</a:t>
            </a:r>
          </a:p>
          <a:p>
            <a:r>
              <a:rPr lang="en-US" dirty="0" smtClean="0"/>
              <a:t>In 1819, the U.S. had 22 states.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11 were </a:t>
            </a:r>
            <a:r>
              <a:rPr lang="en-US" b="1" dirty="0" smtClean="0">
                <a:solidFill>
                  <a:srgbClr val="00B050"/>
                </a:solidFill>
              </a:rPr>
              <a:t>slave states</a:t>
            </a:r>
            <a:r>
              <a:rPr lang="en-US" dirty="0" smtClean="0">
                <a:solidFill>
                  <a:srgbClr val="00B050"/>
                </a:solidFill>
              </a:rPr>
              <a:t> (states that did allow slavery), and 11 were </a:t>
            </a:r>
            <a:r>
              <a:rPr lang="en-US" b="1" dirty="0" smtClean="0">
                <a:solidFill>
                  <a:srgbClr val="00B050"/>
                </a:solidFill>
              </a:rPr>
              <a:t>free states </a:t>
            </a:r>
            <a:r>
              <a:rPr lang="en-US" dirty="0" smtClean="0">
                <a:solidFill>
                  <a:srgbClr val="00B050"/>
                </a:solidFill>
              </a:rPr>
              <a:t>(states that did not allow slavery). </a:t>
            </a:r>
          </a:p>
          <a:p>
            <a:r>
              <a:rPr lang="en-US" dirty="0" smtClean="0"/>
              <a:t>This mean that the Senate had an equal number of senators form slave &amp; free states.</a:t>
            </a:r>
          </a:p>
          <a:p>
            <a:r>
              <a:rPr lang="en-US" dirty="0" smtClean="0"/>
              <a:t>*However, in the House of Representative, the free states had more representatives than the slave states.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Missouri Compromise</a:t>
            </a:r>
          </a:p>
          <a:p>
            <a:r>
              <a:rPr lang="en-US" dirty="0" smtClean="0"/>
              <a:t>In 1819, Missouri territory applied for statehood as a slave state. </a:t>
            </a:r>
          </a:p>
          <a:p>
            <a:r>
              <a:rPr lang="en-US" dirty="0" smtClean="0"/>
              <a:t>After a great deal of debate, Congress adopted the </a:t>
            </a:r>
            <a:r>
              <a:rPr lang="en-US" b="1" dirty="0" smtClean="0"/>
              <a:t>Missouri Compromise</a:t>
            </a:r>
            <a:r>
              <a:rPr lang="en-US" dirty="0" smtClean="0"/>
              <a:t> in 1820.</a:t>
            </a:r>
          </a:p>
          <a:p>
            <a:r>
              <a:rPr lang="en-US" dirty="0" smtClean="0"/>
              <a:t>Main entered the Union as a free state, and Missouri entered as a slave state.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5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Missouri Compromise</a:t>
            </a:r>
          </a:p>
          <a:p>
            <a:r>
              <a:rPr lang="en-US" dirty="0" smtClean="0"/>
              <a:t>The measure also prohibited slavery north of 36◦ 20’ latitude, which was Missouri’s southern border.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This compromise kept balance of power between the free states &amp; slave states in the Senate and provided a temporary solution to the slavery question.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SS8H6 The student will analyze the impact of the Civil War and Reconstruction on Georgia</a:t>
            </a:r>
            <a:endParaRPr lang="en-US" sz="3000" dirty="0"/>
          </a:p>
        </p:txBody>
      </p:sp>
      <p:pic>
        <p:nvPicPr>
          <p:cNvPr id="1026" name="Picture 2" descr="http://mcclungsworld.com/files/2011/03/missouri-compromise-map-2dsk6d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3" y="1395044"/>
            <a:ext cx="9080867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8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player.discoveryeducation.com/index.cfm?guidAssetId=10A0EE83-08A3-4C8D-A5CC-13F60BEA8097&amp;blnFromSearch=1&amp;productcode=US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81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828800"/>
            <a:ext cx="520385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POP QUIZ</a:t>
            </a:r>
            <a:endParaRPr lang="en-US" sz="1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309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purpose of the Missouri Compromise was to</a:t>
            </a:r>
          </a:p>
          <a:p>
            <a:pPr marL="514350" indent="-514350">
              <a:buAutoNum type="alphaUcPeriod"/>
            </a:pPr>
            <a:r>
              <a:rPr lang="en-US" dirty="0" smtClean="0"/>
              <a:t>Return slaves captured in free states to slave states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Allow slavery in Maine but not in Missouri.</a:t>
            </a:r>
          </a:p>
          <a:p>
            <a:pPr marL="514350" indent="-514350">
              <a:buAutoNum type="alphaUcPeriod"/>
            </a:pPr>
            <a:r>
              <a:rPr lang="en-US" dirty="0" smtClean="0"/>
              <a:t>Maintain a balance of slave and free states.</a:t>
            </a:r>
          </a:p>
          <a:p>
            <a:pPr marL="514350" indent="-514350">
              <a:buAutoNum type="alphaUcPeriod"/>
            </a:pPr>
            <a:r>
              <a:rPr lang="en-US" dirty="0" smtClean="0"/>
              <a:t>Let Missouri have slavery until 1850.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11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purpose of the Missouri Compromise was to</a:t>
            </a:r>
          </a:p>
          <a:p>
            <a:pPr marL="514350" indent="-514350">
              <a:buAutoNum type="alphaUcPeriod"/>
            </a:pPr>
            <a:r>
              <a:rPr lang="en-US" dirty="0" smtClean="0"/>
              <a:t>Return slaves captured in free states to slave states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Allow slavery in Maine but not in Missouri.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Maintain a balance of slave and free states.</a:t>
            </a:r>
          </a:p>
          <a:p>
            <a:pPr marL="514350" indent="-514350">
              <a:buAutoNum type="alphaUcPeriod"/>
            </a:pPr>
            <a:r>
              <a:rPr lang="en-US" dirty="0" smtClean="0"/>
              <a:t>Let Missouri have slavery until 1850.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26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Compromise of 1850 and The Georgia Platform</a:t>
            </a:r>
          </a:p>
          <a:p>
            <a:r>
              <a:rPr lang="en-US" dirty="0" smtClean="0"/>
              <a:t>By late 1849, the population of California was over 100,000, enough to ask for statehood. </a:t>
            </a:r>
            <a:endParaRPr lang="en-US" dirty="0"/>
          </a:p>
          <a:p>
            <a:r>
              <a:rPr lang="en-US" dirty="0" smtClean="0"/>
              <a:t>In 1850, there were 15 slaves states &amp; 15 free states.</a:t>
            </a:r>
          </a:p>
          <a:p>
            <a:r>
              <a:rPr lang="en-US" dirty="0" smtClean="0"/>
              <a:t>If CA became a state, the balance in the Senate between slave states and fee states would change.</a:t>
            </a:r>
          </a:p>
          <a:p>
            <a:r>
              <a:rPr lang="en-US" dirty="0" smtClean="0"/>
              <a:t>For 8 months, “The Great Debate” raged as Congress tried to agree on what to do about C.A.</a:t>
            </a:r>
          </a:p>
        </p:txBody>
      </p:sp>
    </p:spTree>
    <p:extLst>
      <p:ext uri="{BB962C8B-B14F-4D97-AF65-F5344CB8AC3E}">
        <p14:creationId xmlns:p14="http://schemas.microsoft.com/office/powerpoint/2010/main" val="266061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NULLIFICIATION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Tariff: a tax on imported goods designed to keep out competition. </a:t>
            </a:r>
          </a:p>
          <a:p>
            <a:r>
              <a:rPr lang="en-US" dirty="0" smtClean="0"/>
              <a:t>In the 1800s, Congress passed several protective tariffs. </a:t>
            </a:r>
          </a:p>
          <a:p>
            <a:r>
              <a:rPr lang="en-US" dirty="0" smtClean="0"/>
              <a:t>The tariffs raised the price of goods sold in the US.</a:t>
            </a:r>
          </a:p>
          <a:p>
            <a:r>
              <a:rPr lang="en-US" dirty="0" smtClean="0"/>
              <a:t>Because the South had so few factories &amp; had to import most products, southerners were particularly hard hit by the tariffs and blamed the tariffs for their poor economy.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81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Compromise of 1850 and The Georgia Platform</a:t>
            </a:r>
          </a:p>
          <a:p>
            <a:r>
              <a:rPr lang="en-US" dirty="0" smtClean="0"/>
              <a:t>Senator Henry Clay of Kentucky proposed a compromise bill.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Clay </a:t>
            </a:r>
            <a:r>
              <a:rPr lang="en-US" b="1" dirty="0" smtClean="0">
                <a:solidFill>
                  <a:srgbClr val="00B050"/>
                </a:solidFill>
              </a:rPr>
              <a:t>Compromise of 1850</a:t>
            </a:r>
            <a:r>
              <a:rPr lang="en-US" dirty="0" smtClean="0">
                <a:solidFill>
                  <a:srgbClr val="00B050"/>
                </a:solidFill>
              </a:rPr>
              <a:t> was passed by Congress.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compromised offered something to please both North and South. </a:t>
            </a:r>
          </a:p>
        </p:txBody>
      </p:sp>
    </p:spTree>
    <p:extLst>
      <p:ext uri="{BB962C8B-B14F-4D97-AF65-F5344CB8AC3E}">
        <p14:creationId xmlns:p14="http://schemas.microsoft.com/office/powerpoint/2010/main" val="53091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Benefits for the North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California came into the Union as a free state.</a:t>
            </a:r>
          </a:p>
          <a:p>
            <a:r>
              <a:rPr lang="en-US" dirty="0" smtClean="0"/>
              <a:t>Slave trading was ended in the District of Columbia.</a:t>
            </a:r>
          </a:p>
          <a:p>
            <a:r>
              <a:rPr lang="en-US" dirty="0" smtClean="0"/>
              <a:t>Texas gave up its idea of annexing (to apprehend of attach) New Mexico, thus taking that territory away from a slave state.</a:t>
            </a:r>
          </a:p>
        </p:txBody>
      </p:sp>
    </p:spTree>
    <p:extLst>
      <p:ext uri="{BB962C8B-B14F-4D97-AF65-F5344CB8AC3E}">
        <p14:creationId xmlns:p14="http://schemas.microsoft.com/office/powerpoint/2010/main" val="956899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Benefits for the South</a:t>
            </a:r>
          </a:p>
          <a:p>
            <a:r>
              <a:rPr lang="en-US" dirty="0" smtClean="0"/>
              <a:t>The territories of New Mexico and Utah would determine whether they wanted to be slave or free.</a:t>
            </a:r>
          </a:p>
          <a:p>
            <a:r>
              <a:rPr lang="en-US" dirty="0" smtClean="0"/>
              <a:t>The residents of the District of Columbia could determine whether they wanted to be slave or free.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Congress would pass a law (</a:t>
            </a:r>
            <a:r>
              <a:rPr lang="en-US" b="1" u="sng" dirty="0" smtClean="0">
                <a:solidFill>
                  <a:srgbClr val="00B050"/>
                </a:solidFill>
              </a:rPr>
              <a:t>the Fugitive Slave Act</a:t>
            </a:r>
            <a:r>
              <a:rPr lang="en-US" b="1" dirty="0" smtClean="0">
                <a:solidFill>
                  <a:srgbClr val="00B050"/>
                </a:solidFill>
              </a:rPr>
              <a:t>) stating that slaves who ran away to free states would be retuned to their owners. </a:t>
            </a:r>
          </a:p>
        </p:txBody>
      </p:sp>
    </p:spTree>
    <p:extLst>
      <p:ext uri="{BB962C8B-B14F-4D97-AF65-F5344CB8AC3E}">
        <p14:creationId xmlns:p14="http://schemas.microsoft.com/office/powerpoint/2010/main" val="3604959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Georgians did not like the Compromise of 1850. </a:t>
            </a:r>
          </a:p>
          <a:p>
            <a:r>
              <a:rPr lang="en-US" dirty="0" smtClean="0"/>
              <a:t>Democrat Congressman Howell Cobb, Whigs Alexander Stephens, and Robert Toombs asked the citizens of GA to accept it. </a:t>
            </a:r>
          </a:p>
          <a:p>
            <a:r>
              <a:rPr lang="en-US" dirty="0" smtClean="0"/>
              <a:t>Partly because of their persuasiveness, the “Georgia Platform” supporting the compromise was adopted at the convention held in the state capital of Milledgeville. </a:t>
            </a:r>
          </a:p>
        </p:txBody>
      </p:sp>
    </p:spTree>
    <p:extLst>
      <p:ext uri="{BB962C8B-B14F-4D97-AF65-F5344CB8AC3E}">
        <p14:creationId xmlns:p14="http://schemas.microsoft.com/office/powerpoint/2010/main" val="3195532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 Constitutional Union party was formed with Cobb and Toombs. Cobb was elected governor in 1851.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The purpose of the Constitutional Union party in GA was to get acceptance of the Compromise of 1850.</a:t>
            </a:r>
          </a:p>
        </p:txBody>
      </p:sp>
    </p:spTree>
    <p:extLst>
      <p:ext uri="{BB962C8B-B14F-4D97-AF65-F5344CB8AC3E}">
        <p14:creationId xmlns:p14="http://schemas.microsoft.com/office/powerpoint/2010/main" val="3433786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828800"/>
            <a:ext cx="520385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POP QUIZ</a:t>
            </a:r>
            <a:endParaRPr lang="en-US" sz="1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170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was a result of the Compromise of 1850?</a:t>
            </a:r>
          </a:p>
          <a:p>
            <a:pPr marL="514350" indent="-514350">
              <a:buAutoNum type="alphaUcPeriod"/>
            </a:pPr>
            <a:r>
              <a:rPr lang="en-US" dirty="0" smtClean="0"/>
              <a:t>Owning slaves was forbidden in Washington, D.C.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was permitted in the new state of C.A.</a:t>
            </a:r>
          </a:p>
          <a:p>
            <a:pPr marL="514350" indent="-514350">
              <a:buAutoNum type="alphaUcPeriod"/>
            </a:pPr>
            <a:r>
              <a:rPr lang="en-US" dirty="0" smtClean="0"/>
              <a:t>Importation of slaves from Africa was declared illegal.</a:t>
            </a:r>
          </a:p>
          <a:p>
            <a:pPr marL="514350" indent="-514350">
              <a:buAutoNum type="alphaUcPeriod"/>
            </a:pPr>
            <a:r>
              <a:rPr lang="en-US" dirty="0" smtClean="0"/>
              <a:t>Runaway slaves had to be returned to southern owners.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9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Which was a result of the Compromise of 1850?</a:t>
            </a:r>
          </a:p>
          <a:p>
            <a:pPr marL="514350" indent="-514350">
              <a:buAutoNum type="alphaUcPeriod"/>
            </a:pPr>
            <a:r>
              <a:rPr lang="en-US" dirty="0" smtClean="0"/>
              <a:t>Owning slaves was forbidden in Washington, D.C.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was permitted in the new state of C.A.</a:t>
            </a:r>
          </a:p>
          <a:p>
            <a:pPr marL="514350" indent="-514350">
              <a:buAutoNum type="alphaUcPeriod"/>
            </a:pPr>
            <a:r>
              <a:rPr lang="en-US" dirty="0" smtClean="0"/>
              <a:t>Importation of slaves from Africa was declared illegal.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Runaway slaves had to be returned to southern owners.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40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outcome resulted from the Compromise of 1850?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was eliminated in the District of Columbia.</a:t>
            </a:r>
          </a:p>
          <a:p>
            <a:pPr marL="514350" indent="-514350">
              <a:buAutoNum type="alphaUcPeriod"/>
            </a:pPr>
            <a:r>
              <a:rPr lang="en-US" dirty="0" smtClean="0"/>
              <a:t>C.A. was allowed to enter the Union as a free state.</a:t>
            </a:r>
          </a:p>
          <a:p>
            <a:pPr marL="514350" indent="-514350">
              <a:buAutoNum type="alphaUcPeriod"/>
            </a:pPr>
            <a:r>
              <a:rPr lang="en-US" dirty="0" smtClean="0"/>
              <a:t>Texas was allowed to annex New Mexico extending slavery into that territory.</a:t>
            </a:r>
          </a:p>
          <a:p>
            <a:pPr marL="514350" indent="-514350">
              <a:buAutoNum type="alphaUcPeriod"/>
            </a:pPr>
            <a:r>
              <a:rPr lang="en-US" dirty="0" smtClean="0"/>
              <a:t>Popular sovereignty was established, allowing states to vote on whether or not to have slavery.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48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outcome resulted from the Compromise of 1850?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was eliminated in the District of Columbia.</a:t>
            </a:r>
          </a:p>
          <a:p>
            <a:pPr marL="514350" indent="-514350">
              <a:buAutoNum type="alphaUcPeriod"/>
            </a:pPr>
            <a:r>
              <a:rPr lang="en-US" sz="4300" dirty="0" smtClean="0">
                <a:solidFill>
                  <a:srgbClr val="FF0000"/>
                </a:solidFill>
              </a:rPr>
              <a:t>C.A. was allowed to enter the Union as a free state.</a:t>
            </a:r>
          </a:p>
          <a:p>
            <a:pPr marL="514350" indent="-514350">
              <a:buAutoNum type="alphaUcPeriod"/>
            </a:pPr>
            <a:r>
              <a:rPr lang="en-US" dirty="0" smtClean="0"/>
              <a:t>Texas was allowed to annex New Mexico extending slavery into that territory.</a:t>
            </a:r>
          </a:p>
          <a:p>
            <a:pPr marL="514350" indent="-514350">
              <a:buAutoNum type="alphaUcPeriod"/>
            </a:pPr>
            <a:r>
              <a:rPr lang="en-US" dirty="0" smtClean="0"/>
              <a:t>Popular sovereignty was established, allowing states to vote on whether or not to have slavery.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8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John C. Calhoun (Vice President of the U.S.) wrote in </a:t>
            </a:r>
            <a:r>
              <a:rPr lang="en-US" i="1" dirty="0" smtClean="0">
                <a:solidFill>
                  <a:srgbClr val="00B050"/>
                </a:solidFill>
              </a:rPr>
              <a:t>The South Carolina Exposition </a:t>
            </a:r>
            <a:r>
              <a:rPr lang="en-US" dirty="0" smtClean="0">
                <a:solidFill>
                  <a:srgbClr val="00B050"/>
                </a:solidFill>
              </a:rPr>
              <a:t>allowing the </a:t>
            </a:r>
            <a:r>
              <a:rPr lang="en-US" u="sng" dirty="0" smtClean="0">
                <a:solidFill>
                  <a:srgbClr val="00B050"/>
                </a:solidFill>
              </a:rPr>
              <a:t>nullification (or prevention of enforcement of) </a:t>
            </a:r>
            <a:r>
              <a:rPr lang="en-US" dirty="0" smtClean="0">
                <a:solidFill>
                  <a:srgbClr val="00B050"/>
                </a:solidFill>
              </a:rPr>
              <a:t>a federal law. </a:t>
            </a:r>
          </a:p>
          <a:p>
            <a:r>
              <a:rPr lang="en-US" dirty="0" smtClean="0"/>
              <a:t>Calhoun believed that nullification provided a way for the South to protect slavery and not lose their power as time passed.</a:t>
            </a:r>
          </a:p>
          <a:p>
            <a:r>
              <a:rPr lang="en-US" dirty="0" smtClean="0"/>
              <a:t>By 1832 South Carolina challenged the tariff enforcement and had a convention to nullify tariffs. 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94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“Georgia Platform: was a statement supporting?</a:t>
            </a:r>
          </a:p>
          <a:p>
            <a:pPr marL="514350" indent="-514350">
              <a:buAutoNum type="alphaUcPeriod"/>
            </a:pPr>
            <a:r>
              <a:rPr lang="en-US" dirty="0" smtClean="0"/>
              <a:t>States’ rights.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Popular sovereignty.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Compromise of 1850.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throughout the United States.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“Georgia Platform: was a statement supporting?</a:t>
            </a:r>
          </a:p>
          <a:p>
            <a:pPr marL="514350" indent="-514350">
              <a:buAutoNum type="alphaUcPeriod"/>
            </a:pPr>
            <a:r>
              <a:rPr lang="en-US" dirty="0" smtClean="0"/>
              <a:t>States’ rights.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Popular sovereignty.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The Compromise of 1850.</a:t>
            </a:r>
          </a:p>
          <a:p>
            <a:pPr marL="514350" indent="-514350">
              <a:buAutoNum type="alphaUcPeriod"/>
            </a:pPr>
            <a:r>
              <a:rPr lang="en-US" dirty="0" smtClean="0"/>
              <a:t>Slavery throughout the United States.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03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purpose of the Constitutional Union party in GA was to ?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Preserve the Constitution.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Replace the Republican party in the South.</a:t>
            </a:r>
          </a:p>
          <a:p>
            <a:pPr marL="514350" indent="-514350">
              <a:buAutoNum type="alphaUcPeriod"/>
            </a:pPr>
            <a:r>
              <a:rPr lang="en-US" dirty="0" smtClean="0"/>
              <a:t>Get acceptance of the Compromise of 1850.</a:t>
            </a:r>
          </a:p>
          <a:p>
            <a:pPr marL="514350" indent="-514350">
              <a:buAutoNum type="alphaUcPeriod"/>
            </a:pPr>
            <a:r>
              <a:rPr lang="en-US" dirty="0" smtClean="0"/>
              <a:t>Illustrate the differences between the North and South.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4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purpose of the Constitutional Union party in GA was to ?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Preserve the Constitution.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Replace the Republican party in the South.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Get acceptance of the Compromise of 1850.</a:t>
            </a:r>
          </a:p>
          <a:p>
            <a:pPr marL="514350" indent="-514350">
              <a:buAutoNum type="alphaUcPeriod"/>
            </a:pPr>
            <a:r>
              <a:rPr lang="en-US" dirty="0" smtClean="0"/>
              <a:t>Illustrate the differences between the North and South.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68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purpose the Fugitive Slave Act was to ?</a:t>
            </a:r>
          </a:p>
          <a:p>
            <a:pPr marL="514350" indent="-514350">
              <a:buAutoNum type="alphaUcPeriod"/>
            </a:pPr>
            <a:r>
              <a:rPr lang="en-US" dirty="0" smtClean="0"/>
              <a:t>Require slaves to have citizenship papers in order to obtain jobs.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Prevent slaves from testifying against whites in court trials.</a:t>
            </a:r>
          </a:p>
          <a:p>
            <a:pPr marL="514350" indent="-514350">
              <a:buAutoNum type="alphaUcPeriod"/>
            </a:pPr>
            <a:r>
              <a:rPr lang="en-US" dirty="0" smtClean="0"/>
              <a:t>Require slaves that had run away to go back to their owners.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Prevent slaves from having group gathering or meetings.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46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purpose the Fugitive Slave Act was to ?</a:t>
            </a:r>
          </a:p>
          <a:p>
            <a:pPr marL="514350" indent="-514350">
              <a:buAutoNum type="alphaUcPeriod"/>
            </a:pPr>
            <a:r>
              <a:rPr lang="en-US" dirty="0" smtClean="0"/>
              <a:t>Require slaves to have citizenship papers in order to obtain jobs.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Prevent slaves from testifying against whites in court trials.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Require slaves that had run away to go back to their owners.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Prevent slaves from having group gathering or meetings.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66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Title your Paper Pre-Civil War</a:t>
            </a:r>
          </a:p>
          <a:p>
            <a:pPr marL="0" indent="0">
              <a:buNone/>
            </a:pPr>
            <a:r>
              <a:rPr lang="en-US" dirty="0" smtClean="0"/>
              <a:t>Write 6 Facts based on the video about some important factors that lead up to the Civil War.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http://player.discoveryeducation.com/index.cfm?guidAssetId=82155FFA-1425-4595-BEA8-10662FDF80CF&amp;blnFromSearch=1&amp;productcode=US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CAUSES OF THE CIVIL WAR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7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South Carolina also refused to collect any tariff taxes.</a:t>
            </a:r>
          </a:p>
          <a:p>
            <a:r>
              <a:rPr lang="en-US" dirty="0" smtClean="0"/>
              <a:t>South Carolina also threatened to secede from the Union and create their own separate government.</a:t>
            </a:r>
          </a:p>
          <a:p>
            <a:r>
              <a:rPr lang="en-US" dirty="0" smtClean="0"/>
              <a:t>No Southern states supported South Carolina at the time.</a:t>
            </a:r>
          </a:p>
          <a:p>
            <a:r>
              <a:rPr lang="en-US" dirty="0" smtClean="0"/>
              <a:t>A compromise settled the crisis and Congress passed a new tariff that gradually reduced the tariff duties to earlier rates.</a:t>
            </a:r>
          </a:p>
          <a:p>
            <a:r>
              <a:rPr lang="en-US" dirty="0" smtClean="0"/>
              <a:t>South Carolina repealed its nullification of the earlier tariff.  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0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player.discoveryeducation.com/index.cfm?guidAssetId=881C0C63-A46E-4688-8912-51BCADCB0E53&amp;blnFromSearch=1&amp;productcode=US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3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828800"/>
            <a:ext cx="520385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POP QUIZ</a:t>
            </a:r>
            <a:endParaRPr lang="en-US" sz="1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98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early 1800s belief of some people that a state could refuse to enforce a federal law was known as</a:t>
            </a:r>
          </a:p>
          <a:p>
            <a:pPr marL="514350" indent="-514350">
              <a:buAutoNum type="alphaUcPeriod"/>
            </a:pPr>
            <a:r>
              <a:rPr lang="en-US" dirty="0" smtClean="0"/>
              <a:t>Absolution.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Justification.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Nullification.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Ratification.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7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early 1800s belief of some people that a state could refuse to enforce a federal law was known as</a:t>
            </a:r>
          </a:p>
          <a:p>
            <a:pPr marL="514350" indent="-514350">
              <a:buAutoNum type="alphaUcPeriod"/>
            </a:pPr>
            <a:r>
              <a:rPr lang="en-US" dirty="0" smtClean="0"/>
              <a:t>Absolution.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Justification.</a:t>
            </a:r>
          </a:p>
          <a:p>
            <a:pPr marL="514350" indent="-514350"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Nullification.</a:t>
            </a:r>
          </a:p>
          <a:p>
            <a:pPr marL="514350" indent="-514350">
              <a:buAutoNum type="alphaUcPeriod"/>
            </a:pPr>
            <a:r>
              <a:rPr lang="en-US" dirty="0" smtClean="0"/>
              <a:t>Ratification.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4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SS8H6 The student will analyze the impact of the Civil War and Reconstruction on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1832, the state of South Carolina attempted to exert its state’s rights by nullifying a Congressional tariff. Who had said that this action was permitted?</a:t>
            </a:r>
          </a:p>
          <a:p>
            <a:pPr marL="514350" indent="-514350">
              <a:buAutoNum type="alphaUcPeriod"/>
            </a:pPr>
            <a:r>
              <a:rPr lang="en-US" dirty="0" smtClean="0"/>
              <a:t>John. C. Calhoun</a:t>
            </a:r>
          </a:p>
          <a:p>
            <a:pPr marL="514350" indent="-514350">
              <a:buAutoNum type="alphaUcPeriod"/>
            </a:pPr>
            <a:r>
              <a:rPr lang="en-US" dirty="0" smtClean="0"/>
              <a:t> Coach Calhoun</a:t>
            </a:r>
          </a:p>
          <a:p>
            <a:pPr marL="514350" indent="-514350">
              <a:buAutoNum type="alphaUcPeriod"/>
            </a:pPr>
            <a:r>
              <a:rPr lang="en-US" dirty="0" smtClean="0"/>
              <a:t>Zachary Taylor </a:t>
            </a:r>
          </a:p>
          <a:p>
            <a:pPr marL="514350" indent="-514350">
              <a:buAutoNum type="alphaUcPeriod"/>
            </a:pPr>
            <a:r>
              <a:rPr lang="en-US" dirty="0" smtClean="0"/>
              <a:t>Henry Clay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1939</Words>
  <Application>Microsoft Office PowerPoint</Application>
  <PresentationFormat>On-screen Show (4:3)</PresentationFormat>
  <Paragraphs>172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PowerPoint Presentation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PowerPoint Presentation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  <vt:lpstr>SS8H6 The student will analyze the impact of the Civil War and Reconstruction on Georgia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HCS</dc:creator>
  <cp:lastModifiedBy>HCS</cp:lastModifiedBy>
  <cp:revision>23</cp:revision>
  <dcterms:created xsi:type="dcterms:W3CDTF">2012-01-03T12:01:58Z</dcterms:created>
  <dcterms:modified xsi:type="dcterms:W3CDTF">2012-01-10T19:29:01Z</dcterms:modified>
</cp:coreProperties>
</file>